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53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commentAuthors" Target="commentAuthor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157962" y="3061525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990376" y="3409035"/>
            <a:ext cx="1657286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Taotlusvoor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307905" y="3901938"/>
            <a:ext cx="1304138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2. aprillil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Euroopa Liit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449" y="877773"/>
            <a:ext cx="398801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Otsid uusi reisikaaslasi? Alusta siit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516233" y="282455"/>
            <a:ext cx="2028924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Euroopa Liit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D0C1DF36-9E3F-1715-7397-877B642FD50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276" r="276"/>
          <a:stretch/>
        </p:blipFill>
        <p:spPr>
          <a:xfrm>
            <a:off x="183899" y="3966334"/>
            <a:ext cx="1108147" cy="1004951"/>
          </a:xfrm>
          <a:prstGeom prst="rect">
            <a:avLst/>
          </a:prstGeom>
        </p:spPr>
      </p:pic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303A746C-A2EC-B1CE-6364-D3C88D3E056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3309478" y="3652031"/>
            <a:ext cx="1182481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avatakse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0BBDBEF-00CA-2EB2-56F7-EC90EDDF44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D8395E-B0FA-5198-7CA2-38F437E9D0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199E5D6-00E1-8158-3C55-470877A49A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D9FBF1B-6E34-F49B-37E8-C1637042AF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B9CB7B-E8F1-4590-AE34-CD97A9B39C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EF2955-83B5-4A54-9095-8D8AFEC60DA1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93DDF8B0-3EF4-47F3-94A9-85DEADE946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11284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121</cp:revision>
  <dcterms:created xsi:type="dcterms:W3CDTF">2021-04-28T16:14:15Z</dcterms:created>
  <dcterms:modified xsi:type="dcterms:W3CDTF">2025-01-16T21:57:36Z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